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1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" name="Google Shape;20;p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/>
        </p:nvSpPr>
        <p:spPr>
          <a:xfrm>
            <a:off x="235325" y="762000"/>
            <a:ext cx="8483100" cy="21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Building a Standard for Election Security </a:t>
            </a:r>
            <a:endParaRPr b="0" i="0" sz="4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392200" y="2571750"/>
            <a:ext cx="49083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Emelin Flores  &amp; Dario Tapia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5725" y="2712925"/>
            <a:ext cx="4325724" cy="20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Continue to work on my research and develop a standard that NJ can adopt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into a role where I can do tech policy, cybersecurity governance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Secure the vote!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4175" y="2088400"/>
            <a:ext cx="3629826" cy="254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32725" y="183060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5" name="Google Shape;75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Goals/Objectives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 compliance standard?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Process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Outcome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Professional Development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6375" y="387700"/>
            <a:ext cx="2749950" cy="27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425" y="152400"/>
            <a:ext cx="2617923" cy="29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554297" y="3445725"/>
            <a:ext cx="3552300" cy="15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I’m Emelin!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Senior @ Rutgers fall ‘20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Looking for opportunities in cybersecurity </a:t>
            </a: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governance or privacy policy 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5069550" y="3485025"/>
            <a:ext cx="3843600" cy="1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I’m Dario!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Program manager/Engineering Compliance @ Google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Accepted to NYU Cybersecurity Masters Program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@meatballthecorgii 13k followers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The Project</a:t>
            </a:r>
            <a:endParaRPr/>
          </a:p>
        </p:txBody>
      </p:sp>
      <p:sp>
        <p:nvSpPr>
          <p:cNvPr id="89" name="Google Shape;89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about creating compliance standards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compliance standard for election security for GSS STEM Scholar program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Present to NJ legislatures for improvements </a:t>
            </a:r>
            <a:endParaRPr/>
          </a:p>
        </p:txBody>
      </p:sp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Goals and Objectives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650" y="414825"/>
            <a:ext cx="8069750" cy="43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The Process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8281">
            <a:off x="31949" y="685678"/>
            <a:ext cx="2980529" cy="370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86560">
            <a:off x="6505209" y="629268"/>
            <a:ext cx="2767281" cy="355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56723">
            <a:off x="2931790" y="3187108"/>
            <a:ext cx="1840150" cy="2593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2">
            <a:off x="3191563" y="1540141"/>
            <a:ext cx="1249300" cy="1644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106285">
            <a:off x="5008887" y="3098959"/>
            <a:ext cx="1526198" cy="2172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44250" y="787122"/>
            <a:ext cx="4610326" cy="6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36343" y="1479025"/>
            <a:ext cx="1778382" cy="17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Outcome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Produce a layout of what my standard would address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Learn about the basics of standards through ISO 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Start thinking about how to approach a standard that is less technical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0547" y="174800"/>
            <a:ext cx="3559475" cy="303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6224" y="297438"/>
            <a:ext cx="2890551" cy="278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5775" y="3082250"/>
            <a:ext cx="3126450" cy="17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1350" y="249888"/>
            <a:ext cx="6641300" cy="46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